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270418"/>
              <a:satOff val="4123"/>
              <a:lumOff val="-1659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D8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1DB100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729604"/>
              <a:satOff val="18899"/>
              <a:lumOff val="-55744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1" name="Shape 9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1pPr>
    <a:lvl2pPr indent="2286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2pPr>
    <a:lvl3pPr indent="4572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3pPr>
    <a:lvl4pPr indent="6858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4pPr>
    <a:lvl5pPr indent="9144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5pPr>
    <a:lvl6pPr indent="11430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6pPr>
    <a:lvl7pPr indent="13716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7pPr>
    <a:lvl8pPr indent="16002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8pPr>
    <a:lvl9pPr indent="1828800" defTabSz="457200" latinLnBrk="0">
      <a:lnSpc>
        <a:spcPct val="117999"/>
      </a:lnSpc>
      <a:defRPr b="1" sz="2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/>
          <p:nvPr>
            <p:ph type="title"/>
          </p:nvPr>
        </p:nvSpPr>
        <p:spPr>
          <a:xfrm>
            <a:off x="3075309" y="4276683"/>
            <a:ext cx="18233382" cy="4164015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ctr">
              <a:defRPr b="1" sz="10000"/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half" idx="1"/>
          </p:nvPr>
        </p:nvSpPr>
        <p:spPr>
          <a:xfrm>
            <a:off x="3075309" y="8920906"/>
            <a:ext cx="18233382" cy="4589091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88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88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88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88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8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41741" y="-1"/>
            <a:ext cx="5042259" cy="27828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29748" b="0"/>
          <a:stretch>
            <a:fillRect/>
          </a:stretch>
        </p:blipFill>
        <p:spPr>
          <a:xfrm>
            <a:off x="0" y="-1"/>
            <a:ext cx="10061574" cy="245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lide Number"/>
          <p:cNvSpPr txBox="1"/>
          <p:nvPr>
            <p:ph type="sldNum" sz="quarter" idx="2"/>
          </p:nvPr>
        </p:nvSpPr>
        <p:spPr>
          <a:xfrm>
            <a:off x="11999763" y="13081000"/>
            <a:ext cx="371774" cy="4064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/>
          <p:nvPr>
            <p:ph type="title"/>
          </p:nvPr>
        </p:nvSpPr>
        <p:spPr>
          <a:xfrm>
            <a:off x="1747050" y="0"/>
            <a:ext cx="21005801" cy="142858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5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5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Image"/>
          <p:cNvSpPr/>
          <p:nvPr>
            <p:ph type="pic" idx="13"/>
          </p:nvPr>
        </p:nvSpPr>
        <p:spPr>
          <a:xfrm>
            <a:off x="10390848" y="2310631"/>
            <a:ext cx="15203055" cy="1013536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6" name="Title Text"/>
          <p:cNvSpPr txBox="1"/>
          <p:nvPr>
            <p:ph type="title"/>
          </p:nvPr>
        </p:nvSpPr>
        <p:spPr>
          <a:xfrm>
            <a:off x="1759751" y="-1"/>
            <a:ext cx="20935149" cy="140490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7" name="Body Level One…"/>
          <p:cNvSpPr txBox="1"/>
          <p:nvPr>
            <p:ph type="body" sz="half" idx="1"/>
          </p:nvPr>
        </p:nvSpPr>
        <p:spPr>
          <a:xfrm>
            <a:off x="1747050" y="2310631"/>
            <a:ext cx="10653593" cy="10135395"/>
          </a:xfrm>
          <a:prstGeom prst="rect">
            <a:avLst/>
          </a:prstGeom>
        </p:spPr>
        <p:txBody>
          <a:bodyPr/>
          <a:lstStyle>
            <a:lvl1pPr marL="712799" indent="-712799"/>
            <a:lvl2pPr marL="1267199" indent="-633599"/>
            <a:lvl3pPr marL="1835999" indent="-575999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xfrm>
            <a:off x="23601022" y="13148016"/>
            <a:ext cx="371774" cy="406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0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5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ody Level One…"/>
          <p:cNvSpPr txBox="1"/>
          <p:nvPr>
            <p:ph type="body" idx="1"/>
          </p:nvPr>
        </p:nvSpPr>
        <p:spPr>
          <a:xfrm>
            <a:off x="1747049" y="2310631"/>
            <a:ext cx="21437626" cy="10209246"/>
          </a:xfrm>
          <a:prstGeom prst="rect">
            <a:avLst/>
          </a:prstGeom>
        </p:spPr>
        <p:txBody>
          <a:bodyPr/>
          <a:lstStyle>
            <a:lvl3pPr marL="1835999" indent="-575999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60" name="Slide Number"/>
          <p:cNvSpPr txBox="1"/>
          <p:nvPr>
            <p:ph type="sldNum" sz="quarter" idx="2"/>
          </p:nvPr>
        </p:nvSpPr>
        <p:spPr>
          <a:xfrm>
            <a:off x="23601022" y="13148016"/>
            <a:ext cx="371774" cy="406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1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5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96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70" name="“Type a quote here.”"/>
          <p:cNvSpPr txBox="1"/>
          <p:nvPr>
            <p:ph type="body" sz="quarter" idx="14"/>
          </p:nvPr>
        </p:nvSpPr>
        <p:spPr>
          <a:xfrm>
            <a:off x="2387600" y="6064250"/>
            <a:ext cx="19621500" cy="8509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i="1" sz="4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71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23601022" y="13136359"/>
            <a:ext cx="371774" cy="406401"/>
          </a:xfrm>
          <a:prstGeom prst="rect">
            <a:avLst/>
          </a:prstGeom>
        </p:spPr>
        <p:txBody>
          <a:bodyPr anchor="ctr"/>
          <a:lstStyle/>
          <a:p>
            <a:pPr/>
            <a:fld id="{86CB4B4D-7CA3-9044-876B-883B54F8677D}" type="slidenum"/>
          </a:p>
        </p:txBody>
      </p:sp>
      <p:pic>
        <p:nvPicPr>
          <p:cNvPr id="73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5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xfrm>
            <a:off x="23601022" y="13141157"/>
            <a:ext cx="371774" cy="406401"/>
          </a:xfrm>
          <a:prstGeom prst="rect">
            <a:avLst/>
          </a:prstGeom>
        </p:spPr>
        <p:txBody>
          <a:bodyPr anchor="ctr"/>
          <a:lstStyle/>
          <a:p>
            <a:pPr/>
            <a:fld id="{86CB4B4D-7CA3-9044-876B-883B54F8677D}" type="slidenum"/>
          </a:p>
        </p:txBody>
      </p:sp>
      <p:pic>
        <p:nvPicPr>
          <p:cNvPr id="83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5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747050" y="0"/>
            <a:ext cx="21005801" cy="140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747049" y="2310631"/>
            <a:ext cx="21442772" cy="10507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2pPr marL="1270000" indent="-635000">
              <a:buClr>
                <a:schemeClr val="accent2">
                  <a:lumOff val="-7985"/>
                </a:schemeClr>
              </a:buClr>
              <a:buSzPct val="100000"/>
              <a:defRPr sz="4400"/>
            </a:lvl2pPr>
            <a:lvl3pPr marL="1846000" indent="-576000">
              <a:buSzPct val="100000"/>
              <a:defRPr sz="4000"/>
            </a:lvl3pPr>
            <a:lvl4pPr marL="2375999" indent="-539999">
              <a:buClr>
                <a:schemeClr val="accent2">
                  <a:lumOff val="-7985"/>
                </a:schemeClr>
              </a:buClr>
              <a:buSzPct val="100000"/>
              <a:defRPr sz="3600"/>
            </a:lvl4pPr>
            <a:lvl5pPr marL="2879999" indent="-503999">
              <a:buSzPct val="100000"/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Rectangle 20"/>
          <p:cNvSpPr/>
          <p:nvPr/>
        </p:nvSpPr>
        <p:spPr>
          <a:xfrm>
            <a:off x="-1" y="12952624"/>
            <a:ext cx="24384001" cy="763377"/>
          </a:xfrm>
          <a:prstGeom prst="rect">
            <a:avLst/>
          </a:prstGeom>
          <a:solidFill>
            <a:schemeClr val="accent6">
              <a:hueOff val="-12775937"/>
              <a:satOff val="-53022"/>
              <a:lumOff val="4974"/>
            </a:schemeClr>
          </a:solidFill>
          <a:ln w="12700">
            <a:miter lim="400000"/>
          </a:ln>
        </p:spPr>
        <p:txBody>
          <a:bodyPr tIns="91439" bIns="91439"/>
          <a:lstStyle/>
          <a:p>
            <a:pPr algn="l" defTabSz="1828800">
              <a:lnSpc>
                <a:spcPct val="150000"/>
              </a:lnSpc>
              <a:defRPr b="0" sz="2800">
                <a:solidFill>
                  <a:srgbClr val="000000"/>
                </a:solidFill>
              </a:defRPr>
            </a:pP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23601024" y="13172780"/>
            <a:ext cx="371774" cy="4064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" name="LOGO Tallinn.png" descr="LOGO Talli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48394" y="-1"/>
            <a:ext cx="2335606" cy="128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ogo eurovr2019.png" descr="logo eurovr2019.png"/>
          <p:cNvPicPr>
            <a:picLocks noChangeAspect="1"/>
          </p:cNvPicPr>
          <p:nvPr/>
        </p:nvPicPr>
        <p:blipFill>
          <a:blip r:embed="rId3">
            <a:extLst/>
          </a:blip>
          <a:srcRect l="0" t="0" r="79432" b="0"/>
          <a:stretch>
            <a:fillRect/>
          </a:stretch>
        </p:blipFill>
        <p:spPr>
          <a:xfrm>
            <a:off x="0" y="0"/>
            <a:ext cx="1546769" cy="1289217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714374" marR="0" indent="-714374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00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349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984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619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3254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889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4524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5159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5794375" marR="0" indent="-714375" algn="l" defTabSz="825500" rtl="0" latinLnBrk="0">
        <a:lnSpc>
          <a:spcPct val="150000"/>
        </a:lnSpc>
        <a:spcBef>
          <a:spcPts val="2000"/>
        </a:spcBef>
        <a:spcAft>
          <a:spcPts val="0"/>
        </a:spcAft>
        <a:buClr>
          <a:schemeClr val="accent1">
            <a:lumOff val="-7684"/>
          </a:schemeClr>
        </a:buClr>
        <a:buSzPct val="125000"/>
        <a:buFontTx/>
        <a:buChar char="•"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1RwJbhkCA58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of My Paper / Poster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of My Paper / Poster</a:t>
            </a:r>
          </a:p>
        </p:txBody>
      </p:sp>
      <p:sp>
        <p:nvSpPr>
          <p:cNvPr id="94" name="Author 1, Author 2, ... Affiliation  EuroVR 2019, Tallinn, October 23-25, 2019"/>
          <p:cNvSpPr/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pPr defTabSz="734694">
              <a:defRPr sz="7832"/>
            </a:pPr>
            <a:r>
              <a:t>Author 1, Author 2, ...</a:t>
            </a:r>
            <a:br/>
            <a:r>
              <a:t>Affiliation</a:t>
            </a:r>
            <a:br/>
            <a:br/>
            <a:r>
              <a:rPr i="1" sz="5340"/>
              <a:t>EuroVR 2019, Tallinn, October 23-25, 2019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Hint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Hints</a:t>
            </a:r>
          </a:p>
        </p:txBody>
      </p:sp>
      <p:sp>
        <p:nvSpPr>
          <p:cNvPr id="97" name="Don't use videos!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Don't use videos!</a:t>
            </a:r>
          </a:p>
          <a:p>
            <a:pPr/>
            <a:r>
              <a:t>Use animations very sparingly </a:t>
            </a:r>
          </a:p>
          <a:p>
            <a:pPr/>
            <a:r>
              <a:t>Total talk duration = 3 minutes</a:t>
            </a:r>
          </a:p>
          <a:p>
            <a:pPr/>
            <a:r>
              <a:t>Tips for good posters: </a:t>
            </a:r>
            <a:r>
              <a:rPr u="sng">
                <a:hlinkClick r:id="rId2" invalidUrl="" action="" tgtFrame="" tooltip="" history="1" highlightClick="0" endSnd="0"/>
              </a:rPr>
              <a:t>https://www.youtube.com/watch?v=1RwJbhkCA58</a:t>
            </a:r>
            <a:r>
              <a:t> </a:t>
            </a:r>
          </a:p>
        </p:txBody>
      </p:sp>
      <p:sp>
        <p:nvSpPr>
          <p:cNvPr id="98" name="Slide Number"/>
          <p:cNvSpPr/>
          <p:nvPr>
            <p:ph type="sldNum" sz="quarter" idx="2"/>
          </p:nvPr>
        </p:nvSpPr>
        <p:spPr>
          <a:xfrm>
            <a:off x="23665392" y="13172780"/>
            <a:ext cx="243038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" name="Motivation                               Previous  Work                                      Approach                                                 Results"/>
          <p:cNvSpPr txBox="1"/>
          <p:nvPr/>
        </p:nvSpPr>
        <p:spPr>
          <a:xfrm>
            <a:off x="3415022" y="13086662"/>
            <a:ext cx="18106827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/>
            <a:r>
              <a:t>Motivation                               </a:t>
            </a:r>
            <a:r>
              <a:rPr>
                <a:solidFill>
                  <a:srgbClr val="929292"/>
                </a:solidFill>
              </a:rPr>
              <a:t>Previous  Work                                      Approach                                                 Results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46CBE"/>
      </a:accent1>
      <a:accent2>
        <a:srgbClr val="D5233C"/>
      </a:accent2>
      <a:accent3>
        <a:srgbClr val="188C17"/>
      </a:accent3>
      <a:accent4>
        <a:srgbClr val="FFA62D"/>
      </a:accent4>
      <a:accent5>
        <a:srgbClr val="FFACA4"/>
      </a:accent5>
      <a:accent6>
        <a:srgbClr val="DAE6F4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Off val="-7985"/>
          </a:schemeClr>
        </a:solid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CBE"/>
      </a:accent1>
      <a:accent2>
        <a:srgbClr val="D5233C"/>
      </a:accent2>
      <a:accent3>
        <a:srgbClr val="188C17"/>
      </a:accent3>
      <a:accent4>
        <a:srgbClr val="FFA62D"/>
      </a:accent4>
      <a:accent5>
        <a:srgbClr val="FFACA4"/>
      </a:accent5>
      <a:accent6>
        <a:srgbClr val="DAE6F4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Off val="-7985"/>
          </a:schemeClr>
        </a:solid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